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8777729-F644-4C7E-B055-AB00B3150041}" type="datetimeFigureOut">
              <a:rPr lang="en-AU" smtClean="0"/>
              <a:t>19/03/2017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272617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8777729-F644-4C7E-B055-AB00B3150041}" type="datetimeFigureOut">
              <a:rPr lang="en-AU" smtClean="0"/>
              <a:t>19/03/2017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48702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8777729-F644-4C7E-B055-AB00B3150041}" type="datetimeFigureOut">
              <a:rPr lang="en-AU" smtClean="0"/>
              <a:t>19/03/2017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404886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8777729-F644-4C7E-B055-AB00B3150041}" type="datetimeFigureOut">
              <a:rPr lang="en-AU" smtClean="0"/>
              <a:t>19/03/2017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233220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77729-F644-4C7E-B055-AB00B3150041}" type="datetimeFigureOut">
              <a:rPr lang="en-AU" smtClean="0"/>
              <a:t>19/03/2017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91076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8777729-F644-4C7E-B055-AB00B3150041}" type="datetimeFigureOut">
              <a:rPr lang="en-AU" smtClean="0"/>
              <a:t>19/03/2017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121692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8777729-F644-4C7E-B055-AB00B3150041}" type="datetimeFigureOut">
              <a:rPr lang="en-AU" smtClean="0"/>
              <a:t>19/03/2017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165949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8777729-F644-4C7E-B055-AB00B3150041}" type="datetimeFigureOut">
              <a:rPr lang="en-AU" smtClean="0"/>
              <a:t>19/03/2017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28451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77729-F644-4C7E-B055-AB00B3150041}" type="datetimeFigureOut">
              <a:rPr lang="en-AU" smtClean="0"/>
              <a:t>19/03/2017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228993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7729-F644-4C7E-B055-AB00B3150041}" type="datetimeFigureOut">
              <a:rPr lang="en-AU" smtClean="0"/>
              <a:t>19/03/2017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227409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77729-F644-4C7E-B055-AB00B3150041}" type="datetimeFigureOut">
              <a:rPr lang="en-AU" smtClean="0"/>
              <a:t>19/03/2017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5127E75-D259-4761-8024-1D39E97E3C65}" type="slidenum">
              <a:rPr lang="en-AU" smtClean="0"/>
              <a:t>‹#›</a:t>
            </a:fld>
            <a:endParaRPr lang="en-AU"/>
          </a:p>
        </p:txBody>
      </p:sp>
    </p:spTree>
    <p:extLst>
      <p:ext uri="{BB962C8B-B14F-4D97-AF65-F5344CB8AC3E}">
        <p14:creationId xmlns:p14="http://schemas.microsoft.com/office/powerpoint/2010/main" val="245907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77729-F644-4C7E-B055-AB00B3150041}" type="datetimeFigureOut">
              <a:rPr lang="en-AU" smtClean="0"/>
              <a:t>19/03/2017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27E75-D259-4761-8024-1D39E97E3C65}" type="slidenum">
              <a:rPr lang="en-AU" smtClean="0"/>
              <a:t>‹#›</a:t>
            </a:fld>
            <a:endParaRPr lang="en-AU"/>
          </a:p>
        </p:txBody>
      </p:sp>
    </p:spTree>
    <p:extLst>
      <p:ext uri="{BB962C8B-B14F-4D97-AF65-F5344CB8AC3E}">
        <p14:creationId xmlns:p14="http://schemas.microsoft.com/office/powerpoint/2010/main" val="421326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072" y="59373"/>
            <a:ext cx="7772400" cy="548679"/>
          </a:xfrm>
        </p:spPr>
        <p:txBody>
          <a:bodyPr>
            <a:noAutofit/>
          </a:bodyPr>
          <a:lstStyle/>
          <a:p>
            <a:r>
              <a:rPr lang="en-AU" sz="2400" dirty="0" smtClean="0">
                <a:solidFill>
                  <a:schemeClr val="accent2"/>
                </a:solidFill>
              </a:rPr>
              <a:t>Toby’s deconstructed drawing of a cicada shell</a:t>
            </a:r>
            <a:endParaRPr lang="en-AU" sz="2400" dirty="0">
              <a:solidFill>
                <a:schemeClr val="accent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4149080"/>
            <a:ext cx="3275856" cy="24568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272" y="620688"/>
            <a:ext cx="4176464" cy="31323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411" y="4168843"/>
            <a:ext cx="3168352" cy="2376264"/>
          </a:xfrm>
          <a:prstGeom prst="rect">
            <a:avLst/>
          </a:prstGeom>
        </p:spPr>
      </p:pic>
      <p:sp>
        <p:nvSpPr>
          <p:cNvPr id="7" name="TextBox 6"/>
          <p:cNvSpPr txBox="1"/>
          <p:nvPr/>
        </p:nvSpPr>
        <p:spPr>
          <a:xfrm>
            <a:off x="183621" y="972459"/>
            <a:ext cx="4536504" cy="2677656"/>
          </a:xfrm>
          <a:prstGeom prst="rect">
            <a:avLst/>
          </a:prstGeom>
          <a:noFill/>
        </p:spPr>
        <p:txBody>
          <a:bodyPr wrap="square" rtlCol="0">
            <a:spAutoFit/>
          </a:bodyPr>
          <a:lstStyle/>
          <a:p>
            <a:r>
              <a:rPr lang="en-AU" sz="1200" dirty="0"/>
              <a:t>Toby, to extend your interest in snakes</a:t>
            </a:r>
            <a:r>
              <a:rPr lang="en-AU" sz="1200" dirty="0" smtClean="0"/>
              <a:t>, I </a:t>
            </a:r>
            <a:r>
              <a:rPr lang="en-AU" sz="1200" dirty="0"/>
              <a:t>had organised a real baby python to visit preschool but unfortunately that didn't fall through, however just as I was contemplating plan B Ms Anna drew my attentions to a live cicada right outside our preschool door!!!!! This must have been divine </a:t>
            </a:r>
            <a:r>
              <a:rPr lang="en-AU" sz="1200" dirty="0" smtClean="0"/>
              <a:t>intervention !We </a:t>
            </a:r>
            <a:r>
              <a:rPr lang="en-AU" sz="1200" dirty="0"/>
              <a:t>carefully scooped up the cicada- I couldn't wait to show you this the </a:t>
            </a:r>
            <a:r>
              <a:rPr lang="en-AU" sz="1200" dirty="0" smtClean="0"/>
              <a:t>next </a:t>
            </a:r>
            <a:r>
              <a:rPr lang="en-AU" sz="1200" dirty="0"/>
              <a:t>day. Just as I expected you couldn't contain your excitement, asking questions and making predictions about where it lives and what it eats. Today I found you at the table with the cicada shells, looking at them with a magnifying glass, I invited to draw a diagram of the shell. You readily took up the challenge and began to draw, starting with the bottom and then the body. You tell me you can see the lines on its body and </a:t>
            </a:r>
            <a:r>
              <a:rPr lang="en-AU" sz="1200" dirty="0" smtClean="0"/>
              <a:t>proceeded </a:t>
            </a:r>
            <a:r>
              <a:rPr lang="en-AU" sz="1200" dirty="0"/>
              <a:t>to draw them. You then added the head and drew many eggs inside the body. There is also a crack on the body which </a:t>
            </a:r>
            <a:r>
              <a:rPr lang="en-AU" sz="1200" dirty="0" smtClean="0"/>
              <a:t>you</a:t>
            </a:r>
            <a:endParaRPr lang="en-AU" sz="1200" dirty="0"/>
          </a:p>
        </p:txBody>
      </p:sp>
      <p:sp>
        <p:nvSpPr>
          <p:cNvPr id="9" name="TextBox 8"/>
          <p:cNvSpPr txBox="1"/>
          <p:nvPr/>
        </p:nvSpPr>
        <p:spPr>
          <a:xfrm>
            <a:off x="183621" y="3501008"/>
            <a:ext cx="2196244" cy="3323987"/>
          </a:xfrm>
          <a:prstGeom prst="rect">
            <a:avLst/>
          </a:prstGeom>
          <a:noFill/>
        </p:spPr>
        <p:txBody>
          <a:bodyPr wrap="square" rtlCol="0">
            <a:spAutoFit/>
          </a:bodyPr>
          <a:lstStyle/>
          <a:p>
            <a:r>
              <a:rPr lang="en-AU" sz="1200" dirty="0" smtClean="0"/>
              <a:t>pointed out to me and explained that's where the cicada comes out. I explained to you that someone who doesn't know much about cicadas might not understand what you've drawn so I suggested we label the parts together, you agreed that it was a great idea. I wrote down the words egg and crack for you to copy, I was impressed you had a go and asked for help when you couldn't write certain letters. I loved the end result and am really proud of your efforts today! Well done Toby!</a:t>
            </a:r>
          </a:p>
          <a:p>
            <a:endParaRPr lang="en-AU" dirty="0"/>
          </a:p>
        </p:txBody>
      </p:sp>
    </p:spTree>
    <p:extLst>
      <p:ext uri="{BB962C8B-B14F-4D97-AF65-F5344CB8AC3E}">
        <p14:creationId xmlns:p14="http://schemas.microsoft.com/office/powerpoint/2010/main" val="27943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yemail.det.nsw.edu.au/owa/service.svc/s/GetFileAttachment?id=AAMkADc0YjNjNmY3LTMxYmYtNDM0OC1iZDlkLWUyNTYwZmEyZWNhMgBGAAAAAADUg4fi1StSSaFrWXVjwWv9BwDF112RQEVCTIRfdi3iMATHAAAL04W9AAASCTiIWyauTqnU44OukDqgAAGC52c4AAABEgAQABMXK3yox9VIoxVBilUCQzg%3D&amp;isImagePreview=True&amp;X-OWA-CANARY=ydEcKOWbdEyNjDZaCZNR26WhZQKtbtQISKjQjK996h1BL_vdkGg2_kznLVpbS_Jm4sIIcbzU1H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67" y="254000"/>
            <a:ext cx="4762500" cy="6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6096" y="332656"/>
            <a:ext cx="3528392" cy="5447645"/>
          </a:xfrm>
          <a:prstGeom prst="rect">
            <a:avLst/>
          </a:prstGeom>
          <a:noFill/>
        </p:spPr>
        <p:txBody>
          <a:bodyPr wrap="square" rtlCol="0">
            <a:spAutoFit/>
          </a:bodyPr>
          <a:lstStyle/>
          <a:p>
            <a:r>
              <a:rPr lang="en-AU" sz="1200" b="1" u="sng" dirty="0" smtClean="0"/>
              <a:t>Analysis of the Learning</a:t>
            </a:r>
          </a:p>
          <a:p>
            <a:r>
              <a:rPr lang="en-AU" sz="1200" dirty="0" smtClean="0"/>
              <a:t>Toby, your mum tells me she finds it hard to get you to sit still for anything. I find this puzzling and hard to believe because you have shown so much enthusiasm, persistence and creativity in this task today. Even when some letters were tricky for you to write , you persisted and asked for help and together we were able to co-construct the labels for your diagram. You are a keen observer, noticing little details such as the lines on the shell, the crack on the back and the little eyes on its head. You are obviously a very confident communicator, clearly articulating your new knowledge about cicadas with me.</a:t>
            </a:r>
          </a:p>
          <a:p>
            <a:r>
              <a:rPr lang="en-AU" sz="1200" b="1" u="sng" dirty="0" smtClean="0"/>
              <a:t>Links to EYLF</a:t>
            </a:r>
          </a:p>
          <a:p>
            <a:r>
              <a:rPr lang="en-AU" sz="1200" dirty="0" smtClean="0"/>
              <a:t>LO5 – Toby, you are a able to confidently interact with others and share new understandings.</a:t>
            </a:r>
          </a:p>
          <a:p>
            <a:r>
              <a:rPr lang="en-AU" sz="1200" dirty="0" smtClean="0"/>
              <a:t>LO4-  You are a confident learner, showing curiosity, cooperation, confidence, creativity, commitment and persistence in this task.</a:t>
            </a:r>
          </a:p>
          <a:p>
            <a:r>
              <a:rPr lang="en-AU" sz="1200" b="1" u="sng" dirty="0" smtClean="0"/>
              <a:t>Future Directions</a:t>
            </a:r>
          </a:p>
          <a:p>
            <a:r>
              <a:rPr lang="en-AU" sz="1200" dirty="0" smtClean="0"/>
              <a:t>Lets, extend on this interest you have in cicadas. We could explore the life cycle of the cicada. We could use drama and movement to further your emergent literacy skills by retelling facts about the cicada and then acting them out. Lets involve your classmates and pretend we are a roomful of cicadas malting and transforming!</a:t>
            </a:r>
          </a:p>
          <a:p>
            <a:endParaRPr lang="en-AU" sz="1200" dirty="0"/>
          </a:p>
          <a:p>
            <a:r>
              <a:rPr lang="en-AU" sz="1200" smtClean="0"/>
              <a:t>Written by Ms Lien Chai on 19/3/2017</a:t>
            </a:r>
            <a:endParaRPr lang="en-AU" sz="1200" dirty="0"/>
          </a:p>
        </p:txBody>
      </p:sp>
    </p:spTree>
    <p:extLst>
      <p:ext uri="{BB962C8B-B14F-4D97-AF65-F5344CB8AC3E}">
        <p14:creationId xmlns:p14="http://schemas.microsoft.com/office/powerpoint/2010/main" val="63444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531</Words>
  <Application>Microsoft Office PowerPoint</Application>
  <PresentationFormat>On-screen Show (4:3)</PresentationFormat>
  <Paragraphs>12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Toby’s deconstructed drawing of a cicada shell</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Toby’s deconstructed drawing of a cicada shell</dc:title>
  <dc:creator>Tjhai, Lien</dc:creator>
  <cp:lastModifiedBy>Tjhai, Lien</cp:lastModifiedBy>
  <cp:revision>3</cp:revision>
  <dcterms:created xsi:type="dcterms:W3CDTF">2017-03-19T09:44:04Z</dcterms:created>
  <dcterms:modified xsi:type="dcterms:W3CDTF">2017-03-19T10:13:33Z</dcterms:modified>
</cp:coreProperties>
</file>